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80" r:id="rId4"/>
    <p:sldId id="256" r:id="rId5"/>
    <p:sldId id="257" r:id="rId6"/>
    <p:sldId id="258" r:id="rId7"/>
    <p:sldId id="281" r:id="rId8"/>
    <p:sldId id="27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82" r:id="rId18"/>
    <p:sldId id="269" r:id="rId19"/>
    <p:sldId id="270" r:id="rId20"/>
    <p:sldId id="271" r:id="rId21"/>
    <p:sldId id="274" r:id="rId22"/>
    <p:sldId id="275" r:id="rId23"/>
    <p:sldId id="277" r:id="rId2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92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8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1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10"/>
            <a:ext cx="1657350" cy="486833"/>
          </a:xfrm>
        </p:spPr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50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4"/>
            <a:ext cx="711200" cy="183357"/>
          </a:xfrm>
        </p:spPr>
        <p:txBody>
          <a:bodyPr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5" y="3657607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8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8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8"/>
            <a:ext cx="2000250" cy="486833"/>
          </a:xfrm>
        </p:spPr>
        <p:txBody>
          <a:bodyPr rtlCol="0"/>
          <a:lstStyle/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3001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9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8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9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9B2C00-3637-4471-92A0-E4EF430A7927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A41273-B96F-4F5F-AE8D-2D62F7FEF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712" y="385192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Cambria" pitchFamily="18" charset="0"/>
              </a:rPr>
              <a:t>Download 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Nirmal Bang BO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Cambria" pitchFamily="18" charset="0"/>
              </a:rPr>
              <a:t>from Play Store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36712" y="6372200"/>
            <a:ext cx="2592288" cy="720080"/>
          </a:xfrm>
          <a:prstGeom prst="wedgeRoundRectCallout">
            <a:avLst>
              <a:gd name="adj1" fmla="val -664"/>
              <a:gd name="adj2" fmla="val -481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1. Type your Bank details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717034" y="6732240"/>
            <a:ext cx="2232248" cy="720080"/>
          </a:xfrm>
          <a:prstGeom prst="wedgeRoundRectCallout">
            <a:avLst>
              <a:gd name="adj1" fmla="val 47281"/>
              <a:gd name="adj2" fmla="val -153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2. 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for upload bank proof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700808" y="6228184"/>
            <a:ext cx="3240360" cy="1080120"/>
          </a:xfrm>
          <a:prstGeom prst="wedgeRoundRectCallout">
            <a:avLst>
              <a:gd name="adj1" fmla="val -17416"/>
              <a:gd name="adj2" fmla="val 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Please select Type of Attachment 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PDF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or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Gallery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(for jpg file select  Gallery)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12976" y="3995936"/>
            <a:ext cx="2880320" cy="1080120"/>
          </a:xfrm>
          <a:prstGeom prst="wedgeRoundRectCallout">
            <a:avLst>
              <a:gd name="adj1" fmla="val -29429"/>
              <a:gd name="adj2" fmla="val 104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VALIDATE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40968" y="6156176"/>
            <a:ext cx="1872208" cy="576064"/>
          </a:xfrm>
          <a:prstGeom prst="wedgeRoundRectCallout">
            <a:avLst>
              <a:gd name="adj1" fmla="val 68351"/>
              <a:gd name="adj2" fmla="val -209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OK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89040" y="6372200"/>
            <a:ext cx="2880320" cy="1080120"/>
          </a:xfrm>
          <a:prstGeom prst="wedgeRoundRectCallout">
            <a:avLst>
              <a:gd name="adj1" fmla="val 13472"/>
              <a:gd name="adj2" fmla="val -134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Mobile 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08720" y="7020272"/>
            <a:ext cx="2160240" cy="720080"/>
          </a:xfrm>
          <a:prstGeom prst="wedgeRoundRectCallout">
            <a:avLst>
              <a:gd name="adj1" fmla="val 104708"/>
              <a:gd name="adj2" fmla="val 97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E-Sign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4864" y="6156176"/>
            <a:ext cx="2160240" cy="720080"/>
          </a:xfrm>
          <a:prstGeom prst="wedgeRoundRectCallout">
            <a:avLst>
              <a:gd name="adj1" fmla="val 86975"/>
              <a:gd name="adj2" fmla="val -10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E-Sign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8840" y="3923928"/>
            <a:ext cx="2664296" cy="648072"/>
          </a:xfrm>
          <a:prstGeom prst="wedgeRoundRectCallout">
            <a:avLst>
              <a:gd name="adj1" fmla="val 4432"/>
              <a:gd name="adj2" fmla="val -246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Continue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56792" y="5076056"/>
            <a:ext cx="3456384" cy="1152128"/>
          </a:xfrm>
          <a:prstGeom prst="wedgeRoundRectCallout">
            <a:avLst>
              <a:gd name="adj1" fmla="val 2431"/>
              <a:gd name="adj2" fmla="val -340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Enter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OTP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and click on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Submit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OTP will be received on users registered MOBILE Number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6792" y="5076056"/>
            <a:ext cx="3456384" cy="1152128"/>
          </a:xfrm>
          <a:prstGeom prst="wedgeRoundRectCallout">
            <a:avLst>
              <a:gd name="adj1" fmla="val 2431"/>
              <a:gd name="adj2" fmla="val -340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Enter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OTP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and click on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Submit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OTP will be received on users registered MOBILE Number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04864" y="6012160"/>
            <a:ext cx="2160240" cy="720080"/>
          </a:xfrm>
          <a:prstGeom prst="wedgeRoundRectCallout">
            <a:avLst>
              <a:gd name="adj1" fmla="val 9183"/>
              <a:gd name="adj2" fmla="val 183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Sign now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6792" y="5076056"/>
            <a:ext cx="3456384" cy="1152128"/>
          </a:xfrm>
          <a:prstGeom prst="wedgeRoundRectCallout">
            <a:avLst>
              <a:gd name="adj1" fmla="val -65853"/>
              <a:gd name="adj2" fmla="val -271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“I hereby </a:t>
            </a:r>
            <a:r>
              <a:rPr lang="en-US" b="1" dirty="0" err="1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authorise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”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, 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and Enter </a:t>
            </a:r>
            <a:r>
              <a:rPr lang="en-US" b="1" dirty="0" err="1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Aadhaar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Number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then 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Send OTP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4664" y="2699792"/>
            <a:ext cx="6048672" cy="720080"/>
          </a:xfrm>
          <a:prstGeom prst="wedgeRoundRectCallout">
            <a:avLst>
              <a:gd name="adj1" fmla="val -27112"/>
              <a:gd name="adj2" fmla="val 103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Select Latest Year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b="1" dirty="0" smtClean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(Nirmal Bang Securities Private Limited – 2019 -2022)</a:t>
            </a:r>
            <a:endParaRPr lang="en-US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56792" y="5076056"/>
            <a:ext cx="4248472" cy="1368152"/>
          </a:xfrm>
          <a:prstGeom prst="wedgeRoundRectCallout">
            <a:avLst>
              <a:gd name="adj1" fmla="val -16580"/>
              <a:gd name="adj2" fmla="val -171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Enter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OTP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and click on </a:t>
            </a:r>
            <a:r>
              <a:rPr lang="en-IN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Verify OTP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otp</a:t>
            </a:r>
            <a:r>
              <a:rPr lang="en-IN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will 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be received on registered MOBILE Number which is linked in aadhaar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4864" y="6012160"/>
            <a:ext cx="2160240" cy="720080"/>
          </a:xfrm>
          <a:prstGeom prst="wedgeRoundRectCallout">
            <a:avLst>
              <a:gd name="adj1" fmla="val 89836"/>
              <a:gd name="adj2" fmla="val -1628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OK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124744" y="1619672"/>
            <a:ext cx="4248472" cy="1008112"/>
          </a:xfrm>
          <a:prstGeom prst="wedgeRoundRectCallout">
            <a:avLst>
              <a:gd name="adj1" fmla="val -22106"/>
              <a:gd name="adj2" fmla="val -492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Your request will be in under process for further verification</a:t>
            </a:r>
            <a:endParaRPr lang="en-US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48680" y="1691680"/>
            <a:ext cx="1728192" cy="1368152"/>
          </a:xfrm>
          <a:prstGeom prst="wedgeRoundRectCallout">
            <a:avLst>
              <a:gd name="adj1" fmla="val 162883"/>
              <a:gd name="adj2" fmla="val 145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Insert your User Name, Password &amp; click on Login</a:t>
            </a:r>
            <a:endParaRPr lang="en-US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060848" y="3275856"/>
            <a:ext cx="2232248" cy="720080"/>
          </a:xfrm>
          <a:prstGeom prst="wedgeRoundRectCallout">
            <a:avLst>
              <a:gd name="adj1" fmla="val 60567"/>
              <a:gd name="adj2" fmla="val -117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RE-KYC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32857" y="5868144"/>
            <a:ext cx="2232248" cy="720080"/>
          </a:xfrm>
          <a:prstGeom prst="wedgeRoundRectCallout">
            <a:avLst>
              <a:gd name="adj1" fmla="val -95537"/>
              <a:gd name="adj2" fmla="val 220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1. Click On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Bank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93097" y="6804248"/>
            <a:ext cx="2232248" cy="1080120"/>
          </a:xfrm>
          <a:prstGeom prst="wedgeRoundRectCallout">
            <a:avLst>
              <a:gd name="adj1" fmla="val 38424"/>
              <a:gd name="adj2" fmla="val -537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1. Click on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+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for add bank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20888" y="3923928"/>
            <a:ext cx="2664296" cy="1368152"/>
          </a:xfrm>
          <a:prstGeom prst="wedgeRoundRectCallout">
            <a:avLst>
              <a:gd name="adj1" fmla="val -176"/>
              <a:gd name="adj2" fmla="val -191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2. If you wish to default your bank in Trading &amp; Demat account, please select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Default Bank, 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96953" y="5796136"/>
            <a:ext cx="2232248" cy="720080"/>
          </a:xfrm>
          <a:prstGeom prst="wedgeRoundRectCallout">
            <a:avLst>
              <a:gd name="adj1" fmla="val 56691"/>
              <a:gd name="adj2" fmla="val -12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Click on 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ADD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08720" y="4860032"/>
            <a:ext cx="2664296" cy="792088"/>
          </a:xfrm>
          <a:prstGeom prst="wedgeRoundRectCallout">
            <a:avLst>
              <a:gd name="adj1" fmla="val -35424"/>
              <a:gd name="adj2" fmla="val -301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2. Type your Bank Name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8842" y="4932040"/>
            <a:ext cx="2664296" cy="792088"/>
          </a:xfrm>
          <a:prstGeom prst="wedgeRoundRectCallout">
            <a:avLst>
              <a:gd name="adj1" fmla="val -28003"/>
              <a:gd name="adj2" fmla="val -41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Select your Bank Name</a:t>
            </a:r>
            <a:endParaRPr lang="en-US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</TotalTime>
  <Words>211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Median</vt:lpstr>
      <vt:lpstr>1_Median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kishore.sakpal</dc:creator>
  <cp:lastModifiedBy>kishore.sakpal</cp:lastModifiedBy>
  <cp:revision>32</cp:revision>
  <dcterms:created xsi:type="dcterms:W3CDTF">2021-11-26T13:24:10Z</dcterms:created>
  <dcterms:modified xsi:type="dcterms:W3CDTF">2021-12-31T10:57:50Z</dcterms:modified>
</cp:coreProperties>
</file>